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F9328-DC5A-490D-BFDC-F2140D7C8752}" v="1" dt="2025-03-09T13:42:12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yyam Jain" userId="abcd0984bcaaff1d" providerId="LiveId" clId="{8E5F9328-DC5A-490D-BFDC-F2140D7C8752}"/>
    <pc:docChg chg="custSel addSld delSld modSld sldOrd">
      <pc:chgData name="Saiyyam Jain" userId="abcd0984bcaaff1d" providerId="LiveId" clId="{8E5F9328-DC5A-490D-BFDC-F2140D7C8752}" dt="2025-03-24T15:33:11.707" v="117" actId="20577"/>
      <pc:docMkLst>
        <pc:docMk/>
      </pc:docMkLst>
      <pc:sldChg chg="addSp delSp modSp del mod">
        <pc:chgData name="Saiyyam Jain" userId="abcd0984bcaaff1d" providerId="LiveId" clId="{8E5F9328-DC5A-490D-BFDC-F2140D7C8752}" dt="2025-03-03T16:58:40.932" v="7" actId="2696"/>
        <pc:sldMkLst>
          <pc:docMk/>
          <pc:sldMk cId="103833202" sldId="256"/>
        </pc:sldMkLst>
      </pc:sldChg>
      <pc:sldChg chg="modSp mod">
        <pc:chgData name="Saiyyam Jain" userId="abcd0984bcaaff1d" providerId="LiveId" clId="{8E5F9328-DC5A-490D-BFDC-F2140D7C8752}" dt="2025-03-03T17:44:14.287" v="92" actId="1076"/>
        <pc:sldMkLst>
          <pc:docMk/>
          <pc:sldMk cId="2975560981" sldId="257"/>
        </pc:sldMkLst>
        <pc:picChg chg="mod">
          <ac:chgData name="Saiyyam Jain" userId="abcd0984bcaaff1d" providerId="LiveId" clId="{8E5F9328-DC5A-490D-BFDC-F2140D7C8752}" dt="2025-03-03T17:44:14.287" v="92" actId="1076"/>
          <ac:picMkLst>
            <pc:docMk/>
            <pc:sldMk cId="2975560981" sldId="257"/>
            <ac:picMk id="7" creationId="{78E9FA61-4CF8-E32A-D8A4-62951DB94EFE}"/>
          </ac:picMkLst>
        </pc:picChg>
      </pc:sldChg>
      <pc:sldChg chg="modSp mod">
        <pc:chgData name="Saiyyam Jain" userId="abcd0984bcaaff1d" providerId="LiveId" clId="{8E5F9328-DC5A-490D-BFDC-F2140D7C8752}" dt="2025-03-09T13:42:41.710" v="97" actId="14100"/>
        <pc:sldMkLst>
          <pc:docMk/>
          <pc:sldMk cId="2425740941" sldId="258"/>
        </pc:sldMkLst>
        <pc:picChg chg="mod">
          <ac:chgData name="Saiyyam Jain" userId="abcd0984bcaaff1d" providerId="LiveId" clId="{8E5F9328-DC5A-490D-BFDC-F2140D7C8752}" dt="2025-03-09T13:42:41.710" v="97" actId="14100"/>
          <ac:picMkLst>
            <pc:docMk/>
            <pc:sldMk cId="2425740941" sldId="258"/>
            <ac:picMk id="5" creationId="{62A55372-9982-A832-946C-A5CE65291BD6}"/>
          </ac:picMkLst>
        </pc:picChg>
      </pc:sldChg>
      <pc:sldChg chg="delSp modSp new mod ord">
        <pc:chgData name="Saiyyam Jain" userId="abcd0984bcaaff1d" providerId="LiveId" clId="{8E5F9328-DC5A-490D-BFDC-F2140D7C8752}" dt="2025-03-24T15:33:11.707" v="117" actId="20577"/>
        <pc:sldMkLst>
          <pc:docMk/>
          <pc:sldMk cId="1382590642" sldId="293"/>
        </pc:sldMkLst>
        <pc:spChg chg="mod">
          <ac:chgData name="Saiyyam Jain" userId="abcd0984bcaaff1d" providerId="LiveId" clId="{8E5F9328-DC5A-490D-BFDC-F2140D7C8752}" dt="2025-03-03T16:59:15.120" v="32" actId="20577"/>
          <ac:spMkLst>
            <pc:docMk/>
            <pc:sldMk cId="1382590642" sldId="293"/>
            <ac:spMk id="2" creationId="{E2E43AE5-56F2-09E3-BC65-B95B675453E3}"/>
          </ac:spMkLst>
        </pc:spChg>
        <pc:spChg chg="mod">
          <ac:chgData name="Saiyyam Jain" userId="abcd0984bcaaff1d" providerId="LiveId" clId="{8E5F9328-DC5A-490D-BFDC-F2140D7C8752}" dt="2025-03-24T15:33:11.707" v="117" actId="20577"/>
          <ac:spMkLst>
            <pc:docMk/>
            <pc:sldMk cId="1382590642" sldId="293"/>
            <ac:spMk id="3" creationId="{827BC622-E86D-4CF1-4A9A-FCA5D602D4F8}"/>
          </ac:spMkLst>
        </pc:spChg>
      </pc:sldChg>
      <pc:sldChg chg="addSp modSp new del mod">
        <pc:chgData name="Saiyyam Jain" userId="abcd0984bcaaff1d" providerId="LiveId" clId="{8E5F9328-DC5A-490D-BFDC-F2140D7C8752}" dt="2025-03-09T13:42:27.252" v="96" actId="2696"/>
        <pc:sldMkLst>
          <pc:docMk/>
          <pc:sldMk cId="3394982662" sldId="294"/>
        </pc:sldMkLst>
      </pc:sldChg>
    </pc:docChg>
  </pc:docChgLst>
  <pc:docChgLst>
    <pc:chgData name="Saiyyam Jain" userId="abcd0984bcaaff1d" providerId="LiveId" clId="{9E9BEBDB-7E0C-E644-97AB-EA621A5EC149}"/>
    <pc:docChg chg="modSld">
      <pc:chgData name="Saiyyam Jain" userId="abcd0984bcaaff1d" providerId="LiveId" clId="{9E9BEBDB-7E0C-E644-97AB-EA621A5EC149}" dt="2025-03-09T11:20:50.345" v="2" actId="2161"/>
      <pc:docMkLst>
        <pc:docMk/>
      </pc:docMkLst>
      <pc:sldChg chg="addSp modSp">
        <pc:chgData name="Saiyyam Jain" userId="abcd0984bcaaff1d" providerId="LiveId" clId="{9E9BEBDB-7E0C-E644-97AB-EA621A5EC149}" dt="2025-03-09T11:20:50.345" v="2" actId="2161"/>
        <pc:sldMkLst>
          <pc:docMk/>
          <pc:sldMk cId="1382590642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E673-BA06-A428-C38F-83E1C2835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36EE0-DE33-07CC-434D-F2D26D1CC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5D9D-FDCB-37BB-FA5A-BF61DFBD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4E25D-1953-B9D1-861B-7DFFCBD3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212B3-2522-DA11-E342-83D186D3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99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1FD8-CD4F-B0B1-43A3-787BA9CC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31353-25B8-FD35-3470-A247ED7CC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B6616-1B47-85F2-2933-D2009AA5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0BEF1-F67F-BEA1-00BA-014EFAD0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FF3A5-4CC0-EA88-6E48-8914D49E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5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02DFFA-26F2-4A52-E6D4-0CE50F42C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C3CBB-3A22-583F-C3DB-27BD05630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D2907-6E68-8962-56DD-CE615824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81A-8A20-8284-C3EB-80EAF2AA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C4F9A-5666-9774-D255-02741521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23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A2E6-44F3-B914-FA59-80AA60A6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8C36-F807-CCA0-B4E7-8ED4C8622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45D6-6392-D215-BCCB-AB347F11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C165C-56DD-31EA-7628-354F0FC59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F945-9A32-6820-B49B-4C28695A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69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0DD8-888C-5CE9-D957-51D5F6E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0BB40-856E-342B-3C5F-45290EC5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F6732-4ECE-43E3-A057-4E9A2499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579A-0C96-DA35-D907-53ED88BE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0F7F1-1D33-F894-2281-B273A06A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06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1691-C507-E141-1545-E61671C5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8AB2-D117-14AD-AD73-453DEF55C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D49-DEE3-B6DD-4400-4E21C43A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CC42E-3176-14BE-61E3-D90E69DA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077A1-0596-1B57-A0F8-78B28FD7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592CD-4736-8DE0-4A04-B652CB5F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95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9D96-8B95-23D9-A892-D04201FFF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64C0A-30DB-69E0-0FDF-B1719CC83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AE7CD-85B1-1608-9A4C-9D53FB5E4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D5854-8A9A-6739-8C31-E9E5DC622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D797C-F4AC-C247-AE38-B3400DC55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1284E-680A-3B01-47F7-C8492047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43549-CD8B-24BD-C8BC-8B5F39CF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8118C-86BA-06E6-B8D4-F885E2E1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42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8D7F-BAD2-0C2D-DE26-40FB2F31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89F76-9AC4-593E-09A3-8D464496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E6E75-2BFD-5966-DE89-AA12AFAD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2E3D-3280-2296-5B10-5164A3C0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50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A7653-7E88-ED9A-F1DD-8D52C9376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E1AD6-6233-1B77-AEEE-D59CBDD5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723C-21FE-950D-F594-60A3646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42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9FBE-DD1E-9C04-E8A6-82C54927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7525-3FB7-FBF3-21E6-486C0AB9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FF516-B4FC-B4B6-167D-3FDB4A094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A39BC-45D2-DF49-A8FB-7A64551A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53257-284E-DF10-5C36-E355F66D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1C54-1861-CE7A-B135-7001EAED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339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D193-F1B9-5CF2-9CDE-ED1F4A7F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3F3BA-E950-07DF-3778-944AAB93B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08E2-B65D-370C-274A-D663CFB12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F47E0-F0A6-4022-16A5-7ADC9F16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F1F16-B568-FD15-2015-D57DA4EA9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CBF27-6D2C-11EF-5B2A-1C1DE2DD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2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2FCB8-77BF-DFCE-8814-D19F8DA2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52F8F-E0D3-5618-8712-37BBE56B8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AB3D-8724-7455-6C17-324876499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2EFFC-AF75-476F-9623-EABEC97EDC05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7085E-78A0-AD1D-31B7-88F1D65BC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BC212-8D1E-277A-D0D2-703AA8DAF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68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3AE5-56F2-09E3-BC65-B95B67545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CAPSTONE PROJECT</a:t>
            </a:r>
            <a:br>
              <a:rPr lang="en-IN" dirty="0"/>
            </a:br>
            <a:r>
              <a:rPr lang="en-IN" dirty="0"/>
              <a:t>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BC622-E86D-4CF1-4A9A-FCA5D602D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5342" y="4644257"/>
            <a:ext cx="9144000" cy="1648388"/>
          </a:xfrm>
        </p:spPr>
        <p:txBody>
          <a:bodyPr/>
          <a:lstStyle/>
          <a:p>
            <a:r>
              <a:rPr lang="en-IN" b="1" dirty="0"/>
              <a:t>Name: Saiyyam Sushil Jain</a:t>
            </a:r>
          </a:p>
          <a:p>
            <a:r>
              <a:rPr lang="en-IN" b="1" dirty="0"/>
              <a:t>ID: </a:t>
            </a:r>
            <a:r>
              <a:rPr lang="en-IN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S10159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90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BE8A6-9B40-D03C-7084-C81D13BE1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8" y="550606"/>
            <a:ext cx="9386621" cy="5557531"/>
          </a:xfrm>
        </p:spPr>
      </p:pic>
    </p:spTree>
    <p:extLst>
      <p:ext uri="{BB962C8B-B14F-4D97-AF65-F5344CB8AC3E}">
        <p14:creationId xmlns:p14="http://schemas.microsoft.com/office/powerpoint/2010/main" val="352429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1207F-86A7-EBF7-4E8F-3D2EEA476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6" y="609600"/>
            <a:ext cx="10441857" cy="5567363"/>
          </a:xfrm>
        </p:spPr>
      </p:pic>
    </p:spTree>
    <p:extLst>
      <p:ext uri="{BB962C8B-B14F-4D97-AF65-F5344CB8AC3E}">
        <p14:creationId xmlns:p14="http://schemas.microsoft.com/office/powerpoint/2010/main" val="224716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C0EFC-D943-C419-4047-DE8A3FC2A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7" y="530942"/>
            <a:ext cx="9354389" cy="5646021"/>
          </a:xfrm>
        </p:spPr>
      </p:pic>
    </p:spTree>
    <p:extLst>
      <p:ext uri="{BB962C8B-B14F-4D97-AF65-F5344CB8AC3E}">
        <p14:creationId xmlns:p14="http://schemas.microsoft.com/office/powerpoint/2010/main" val="382132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21481-A2CD-D70C-DCD7-208E1FEC6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3" y="344130"/>
            <a:ext cx="9905625" cy="5842666"/>
          </a:xfrm>
        </p:spPr>
      </p:pic>
    </p:spTree>
    <p:extLst>
      <p:ext uri="{BB962C8B-B14F-4D97-AF65-F5344CB8AC3E}">
        <p14:creationId xmlns:p14="http://schemas.microsoft.com/office/powerpoint/2010/main" val="182622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AC7F4-C4D6-F7DC-2F5F-3AA1A51DB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3" y="245806"/>
            <a:ext cx="10112585" cy="5901660"/>
          </a:xfrm>
        </p:spPr>
      </p:pic>
    </p:spTree>
    <p:extLst>
      <p:ext uri="{BB962C8B-B14F-4D97-AF65-F5344CB8AC3E}">
        <p14:creationId xmlns:p14="http://schemas.microsoft.com/office/powerpoint/2010/main" val="255476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1EEFB-C89E-E574-94F6-2B2C987E2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626"/>
            <a:ext cx="11051457" cy="5803337"/>
          </a:xfrm>
        </p:spPr>
      </p:pic>
    </p:spTree>
    <p:extLst>
      <p:ext uri="{BB962C8B-B14F-4D97-AF65-F5344CB8AC3E}">
        <p14:creationId xmlns:p14="http://schemas.microsoft.com/office/powerpoint/2010/main" val="50852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2705D-E868-F2F8-41F6-EC66EB2EA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4632"/>
            <a:ext cx="10982632" cy="5862331"/>
          </a:xfrm>
        </p:spPr>
      </p:pic>
    </p:spTree>
    <p:extLst>
      <p:ext uri="{BB962C8B-B14F-4D97-AF65-F5344CB8AC3E}">
        <p14:creationId xmlns:p14="http://schemas.microsoft.com/office/powerpoint/2010/main" val="291867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9ED71-9CF1-9B4A-688D-81C38FB3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6" y="277761"/>
            <a:ext cx="11336594" cy="6302477"/>
          </a:xfrm>
        </p:spPr>
      </p:pic>
    </p:spTree>
    <p:extLst>
      <p:ext uri="{BB962C8B-B14F-4D97-AF65-F5344CB8AC3E}">
        <p14:creationId xmlns:p14="http://schemas.microsoft.com/office/powerpoint/2010/main" val="17623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1E9E7-736E-0562-DC3D-A452744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" y="314632"/>
            <a:ext cx="11385754" cy="6381135"/>
          </a:xfrm>
        </p:spPr>
      </p:pic>
    </p:spTree>
    <p:extLst>
      <p:ext uri="{BB962C8B-B14F-4D97-AF65-F5344CB8AC3E}">
        <p14:creationId xmlns:p14="http://schemas.microsoft.com/office/powerpoint/2010/main" val="61140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303226-E14B-67B5-8271-F88F008AD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" y="570270"/>
            <a:ext cx="11375923" cy="6046839"/>
          </a:xfrm>
        </p:spPr>
      </p:pic>
    </p:spTree>
    <p:extLst>
      <p:ext uri="{BB962C8B-B14F-4D97-AF65-F5344CB8AC3E}">
        <p14:creationId xmlns:p14="http://schemas.microsoft.com/office/powerpoint/2010/main" val="355885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E9FA61-4CF8-E32A-D8A4-62951DB9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81"/>
            <a:ext cx="12192000" cy="672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60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5DA00-CB83-8377-D566-F1A7650C7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432619"/>
            <a:ext cx="10726994" cy="6174658"/>
          </a:xfrm>
        </p:spPr>
      </p:pic>
    </p:spTree>
    <p:extLst>
      <p:ext uri="{BB962C8B-B14F-4D97-AF65-F5344CB8AC3E}">
        <p14:creationId xmlns:p14="http://schemas.microsoft.com/office/powerpoint/2010/main" val="134086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3F4DE-EAA5-5708-6A1B-B9CD415AD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5" y="226142"/>
            <a:ext cx="11395586" cy="6312310"/>
          </a:xfrm>
        </p:spPr>
      </p:pic>
    </p:spTree>
    <p:extLst>
      <p:ext uri="{BB962C8B-B14F-4D97-AF65-F5344CB8AC3E}">
        <p14:creationId xmlns:p14="http://schemas.microsoft.com/office/powerpoint/2010/main" val="369252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CA00B-31D0-57AD-D1BE-9D44B1879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8" y="265470"/>
            <a:ext cx="10864646" cy="6213987"/>
          </a:xfrm>
        </p:spPr>
      </p:pic>
    </p:spTree>
    <p:extLst>
      <p:ext uri="{BB962C8B-B14F-4D97-AF65-F5344CB8AC3E}">
        <p14:creationId xmlns:p14="http://schemas.microsoft.com/office/powerpoint/2010/main" val="123442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56C38-1CAD-98CD-4243-607EC69EA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471948"/>
            <a:ext cx="11248103" cy="6105833"/>
          </a:xfrm>
        </p:spPr>
      </p:pic>
    </p:spTree>
    <p:extLst>
      <p:ext uri="{BB962C8B-B14F-4D97-AF65-F5344CB8AC3E}">
        <p14:creationId xmlns:p14="http://schemas.microsoft.com/office/powerpoint/2010/main" val="1920129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71C3C-E0CD-6702-7E14-0D0D2FB0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26"/>
            <a:ext cx="12192000" cy="66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6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6AC99-E25B-9478-63F4-F06C64D7F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7"/>
            <a:ext cx="12192000" cy="68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14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D752B-509E-D764-F999-FB674A26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296"/>
            <a:ext cx="12192000" cy="63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6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8980CC-3133-1D9F-18B8-14FC80195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8"/>
            <a:ext cx="12192000" cy="64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64152-9378-8F82-27B8-2B9CFCBF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80"/>
            <a:ext cx="12192000" cy="651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1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9E106-05D1-6C0A-6DD1-84D2ACE08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2"/>
            <a:ext cx="12192000" cy="68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4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55372-9982-A832-946C-A5CE65291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2" y="294282"/>
            <a:ext cx="10822858" cy="5834462"/>
          </a:xfrm>
        </p:spPr>
      </p:pic>
    </p:spTree>
    <p:extLst>
      <p:ext uri="{BB962C8B-B14F-4D97-AF65-F5344CB8AC3E}">
        <p14:creationId xmlns:p14="http://schemas.microsoft.com/office/powerpoint/2010/main" val="2425740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E1DEB-C16D-B29C-FB28-507F010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96"/>
            <a:ext cx="12192000" cy="65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1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7D2F1-AFB2-B0E7-129D-E8BEFFD69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79"/>
            <a:ext cx="12192000" cy="67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85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6CA4F-5842-065F-8C7B-4A45D893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5"/>
            <a:ext cx="12192000" cy="68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08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F46BD-872C-0352-4142-C8427262C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35"/>
            <a:ext cx="12192000" cy="66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8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3C81E-5C80-0627-4FDF-2463B63FD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8"/>
            <a:ext cx="12192000" cy="68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54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5DD12-DBF1-4D87-9159-47CD67E5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73"/>
            <a:ext cx="12192000" cy="67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43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49D66-EB36-1E36-4EED-E9A65755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72"/>
            <a:ext cx="12192000" cy="66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3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C0930-573A-2649-CB49-BC00B91F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04"/>
            <a:ext cx="12192000" cy="68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19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1A708-0438-CA4C-A1B4-A07C83D6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287"/>
            <a:ext cx="10515600" cy="5818714"/>
          </a:xfrm>
        </p:spPr>
      </p:pic>
    </p:spTree>
    <p:extLst>
      <p:ext uri="{BB962C8B-B14F-4D97-AF65-F5344CB8AC3E}">
        <p14:creationId xmlns:p14="http://schemas.microsoft.com/office/powerpoint/2010/main" val="6572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E0FA8-EB2B-B0BF-D579-1572B9C58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384175"/>
            <a:ext cx="11375921" cy="5792788"/>
          </a:xfrm>
        </p:spPr>
      </p:pic>
    </p:spTree>
    <p:extLst>
      <p:ext uri="{BB962C8B-B14F-4D97-AF65-F5344CB8AC3E}">
        <p14:creationId xmlns:p14="http://schemas.microsoft.com/office/powerpoint/2010/main" val="114923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A30EED-EA89-5946-8112-695824C82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9" y="403225"/>
            <a:ext cx="10314251" cy="5773738"/>
          </a:xfrm>
        </p:spPr>
      </p:pic>
    </p:spTree>
    <p:extLst>
      <p:ext uri="{BB962C8B-B14F-4D97-AF65-F5344CB8AC3E}">
        <p14:creationId xmlns:p14="http://schemas.microsoft.com/office/powerpoint/2010/main" val="426888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E7218-221C-76F6-465E-CA2C7A923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90" y="225425"/>
            <a:ext cx="10078020" cy="5951538"/>
          </a:xfrm>
        </p:spPr>
      </p:pic>
    </p:spTree>
    <p:extLst>
      <p:ext uri="{BB962C8B-B14F-4D97-AF65-F5344CB8AC3E}">
        <p14:creationId xmlns:p14="http://schemas.microsoft.com/office/powerpoint/2010/main" val="191168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69D34-4029-D163-C67C-8C8BE13C6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8" y="688258"/>
            <a:ext cx="9310294" cy="5488705"/>
          </a:xfrm>
        </p:spPr>
      </p:pic>
    </p:spTree>
    <p:extLst>
      <p:ext uri="{BB962C8B-B14F-4D97-AF65-F5344CB8AC3E}">
        <p14:creationId xmlns:p14="http://schemas.microsoft.com/office/powerpoint/2010/main" val="225354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E842E-A010-68DA-7860-C9DF6748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0" y="281525"/>
            <a:ext cx="10264877" cy="6294950"/>
          </a:xfrm>
        </p:spPr>
      </p:pic>
    </p:spTree>
    <p:extLst>
      <p:ext uri="{BB962C8B-B14F-4D97-AF65-F5344CB8AC3E}">
        <p14:creationId xmlns:p14="http://schemas.microsoft.com/office/powerpoint/2010/main" val="3310420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</Words>
  <Application>Microsoft Office PowerPoint</Application>
  <PresentationFormat>Widescreen</PresentationFormat>
  <Paragraphs>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CAPSTONE PROJECT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SQL</dc:title>
  <dc:creator>Saiyyam Jain</dc:creator>
  <cp:lastModifiedBy>Saiyyam Jain</cp:lastModifiedBy>
  <cp:revision>2</cp:revision>
  <dcterms:created xsi:type="dcterms:W3CDTF">2025-03-03T16:55:47Z</dcterms:created>
  <dcterms:modified xsi:type="dcterms:W3CDTF">2025-03-24T15:33:15Z</dcterms:modified>
</cp:coreProperties>
</file>